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0" r:id="rId4"/>
    <p:sldId id="257" r:id="rId5"/>
    <p:sldId id="258" r:id="rId6"/>
    <p:sldId id="261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9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7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3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9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4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1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5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8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A82D-DE2C-4E67-A24A-1741F34DB3F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61FCC-5AC1-4FBC-A169-FA98BACE5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4412183" y="1518491"/>
            <a:ext cx="5006996" cy="3863134"/>
          </a:xfrm>
          <a:prstGeom prst="rect">
            <a:avLst/>
          </a:prstGeom>
          <a:solidFill>
            <a:schemeClr val="tx1">
              <a:alpha val="5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9898" y="1579240"/>
            <a:ext cx="3920186" cy="3731214"/>
          </a:xfrm>
          <a:prstGeom prst="rect">
            <a:avLst/>
          </a:prstGeom>
          <a:solidFill>
            <a:schemeClr val="tx1">
              <a:alpha val="4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82034">
            <a:off x="436949" y="1868406"/>
            <a:ext cx="3352800" cy="3344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41045" y="1714531"/>
            <a:ext cx="3352800" cy="334477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1310029">
            <a:off x="741046" y="1714530"/>
            <a:ext cx="3352800" cy="3344779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4254" y="1817635"/>
            <a:ext cx="3137257" cy="3241676"/>
          </a:xfrm>
          <a:custGeom>
            <a:avLst/>
            <a:gdLst>
              <a:gd name="connsiteX0" fmla="*/ 0 w 2968542"/>
              <a:gd name="connsiteY0" fmla="*/ 0 h 3172512"/>
              <a:gd name="connsiteX1" fmla="*/ 2968542 w 2968542"/>
              <a:gd name="connsiteY1" fmla="*/ 0 h 3172512"/>
              <a:gd name="connsiteX2" fmla="*/ 2968542 w 2968542"/>
              <a:gd name="connsiteY2" fmla="*/ 3172512 h 3172512"/>
              <a:gd name="connsiteX3" fmla="*/ 0 w 2968542"/>
              <a:gd name="connsiteY3" fmla="*/ 3172512 h 3172512"/>
              <a:gd name="connsiteX4" fmla="*/ 0 w 2968542"/>
              <a:gd name="connsiteY4" fmla="*/ 0 h 3172512"/>
              <a:gd name="connsiteX0" fmla="*/ 0 w 3130467"/>
              <a:gd name="connsiteY0" fmla="*/ 0 h 3172512"/>
              <a:gd name="connsiteX1" fmla="*/ 3130467 w 3130467"/>
              <a:gd name="connsiteY1" fmla="*/ 180975 h 3172512"/>
              <a:gd name="connsiteX2" fmla="*/ 2968542 w 3130467"/>
              <a:gd name="connsiteY2" fmla="*/ 3172512 h 3172512"/>
              <a:gd name="connsiteX3" fmla="*/ 0 w 3130467"/>
              <a:gd name="connsiteY3" fmla="*/ 3172512 h 3172512"/>
              <a:gd name="connsiteX4" fmla="*/ 0 w 3130467"/>
              <a:gd name="connsiteY4" fmla="*/ 0 h 3172512"/>
              <a:gd name="connsiteX0" fmla="*/ 9525 w 3130467"/>
              <a:gd name="connsiteY0" fmla="*/ 0 h 3105837"/>
              <a:gd name="connsiteX1" fmla="*/ 3130467 w 3130467"/>
              <a:gd name="connsiteY1" fmla="*/ 114300 h 3105837"/>
              <a:gd name="connsiteX2" fmla="*/ 2968542 w 3130467"/>
              <a:gd name="connsiteY2" fmla="*/ 3105837 h 3105837"/>
              <a:gd name="connsiteX3" fmla="*/ 0 w 3130467"/>
              <a:gd name="connsiteY3" fmla="*/ 3105837 h 3105837"/>
              <a:gd name="connsiteX4" fmla="*/ 9525 w 3130467"/>
              <a:gd name="connsiteY4" fmla="*/ 0 h 3105837"/>
              <a:gd name="connsiteX0" fmla="*/ 9525 w 3130467"/>
              <a:gd name="connsiteY0" fmla="*/ 6229 h 3112066"/>
              <a:gd name="connsiteX1" fmla="*/ 3130467 w 3130467"/>
              <a:gd name="connsiteY1" fmla="*/ 120529 h 3112066"/>
              <a:gd name="connsiteX2" fmla="*/ 2968542 w 3130467"/>
              <a:gd name="connsiteY2" fmla="*/ 3112066 h 3112066"/>
              <a:gd name="connsiteX3" fmla="*/ 0 w 3130467"/>
              <a:gd name="connsiteY3" fmla="*/ 3112066 h 3112066"/>
              <a:gd name="connsiteX4" fmla="*/ 9525 w 3130467"/>
              <a:gd name="connsiteY4" fmla="*/ 6229 h 3112066"/>
              <a:gd name="connsiteX0" fmla="*/ 9525 w 3130467"/>
              <a:gd name="connsiteY0" fmla="*/ 12370 h 3118207"/>
              <a:gd name="connsiteX1" fmla="*/ 3130467 w 3130467"/>
              <a:gd name="connsiteY1" fmla="*/ 126670 h 3118207"/>
              <a:gd name="connsiteX2" fmla="*/ 2968542 w 3130467"/>
              <a:gd name="connsiteY2" fmla="*/ 3118207 h 3118207"/>
              <a:gd name="connsiteX3" fmla="*/ 0 w 3130467"/>
              <a:gd name="connsiteY3" fmla="*/ 3118207 h 3118207"/>
              <a:gd name="connsiteX4" fmla="*/ 9525 w 3130467"/>
              <a:gd name="connsiteY4" fmla="*/ 12370 h 3118207"/>
              <a:gd name="connsiteX0" fmla="*/ 9525 w 3130467"/>
              <a:gd name="connsiteY0" fmla="*/ 19247 h 3125084"/>
              <a:gd name="connsiteX1" fmla="*/ 3130467 w 3130467"/>
              <a:gd name="connsiteY1" fmla="*/ 133547 h 3125084"/>
              <a:gd name="connsiteX2" fmla="*/ 2968542 w 3130467"/>
              <a:gd name="connsiteY2" fmla="*/ 3125084 h 3125084"/>
              <a:gd name="connsiteX3" fmla="*/ 0 w 3130467"/>
              <a:gd name="connsiteY3" fmla="*/ 3125084 h 3125084"/>
              <a:gd name="connsiteX4" fmla="*/ 9525 w 3130467"/>
              <a:gd name="connsiteY4" fmla="*/ 19247 h 3125084"/>
              <a:gd name="connsiteX0" fmla="*/ 0 w 3260295"/>
              <a:gd name="connsiteY0" fmla="*/ 19695 h 3120924"/>
              <a:gd name="connsiteX1" fmla="*/ 3260295 w 3260295"/>
              <a:gd name="connsiteY1" fmla="*/ 129387 h 3120924"/>
              <a:gd name="connsiteX2" fmla="*/ 3098370 w 3260295"/>
              <a:gd name="connsiteY2" fmla="*/ 3120924 h 3120924"/>
              <a:gd name="connsiteX3" fmla="*/ 129828 w 3260295"/>
              <a:gd name="connsiteY3" fmla="*/ 3120924 h 3120924"/>
              <a:gd name="connsiteX4" fmla="*/ 0 w 3260295"/>
              <a:gd name="connsiteY4" fmla="*/ 19695 h 3120924"/>
              <a:gd name="connsiteX0" fmla="*/ 323 w 3260618"/>
              <a:gd name="connsiteY0" fmla="*/ 19695 h 3120924"/>
              <a:gd name="connsiteX1" fmla="*/ 3260618 w 3260618"/>
              <a:gd name="connsiteY1" fmla="*/ 129387 h 3120924"/>
              <a:gd name="connsiteX2" fmla="*/ 3098693 w 3260618"/>
              <a:gd name="connsiteY2" fmla="*/ 3120924 h 3120924"/>
              <a:gd name="connsiteX3" fmla="*/ 130151 w 3260618"/>
              <a:gd name="connsiteY3" fmla="*/ 3120924 h 3120924"/>
              <a:gd name="connsiteX4" fmla="*/ 323 w 3260618"/>
              <a:gd name="connsiteY4" fmla="*/ 19695 h 3120924"/>
              <a:gd name="connsiteX0" fmla="*/ 18193 w 3278488"/>
              <a:gd name="connsiteY0" fmla="*/ 19695 h 3120924"/>
              <a:gd name="connsiteX1" fmla="*/ 3278488 w 3278488"/>
              <a:gd name="connsiteY1" fmla="*/ 129387 h 3120924"/>
              <a:gd name="connsiteX2" fmla="*/ 3116563 w 3278488"/>
              <a:gd name="connsiteY2" fmla="*/ 3120924 h 3120924"/>
              <a:gd name="connsiteX3" fmla="*/ 148021 w 3278488"/>
              <a:gd name="connsiteY3" fmla="*/ 3120924 h 3120924"/>
              <a:gd name="connsiteX4" fmla="*/ 18193 w 3278488"/>
              <a:gd name="connsiteY4" fmla="*/ 19695 h 3120924"/>
              <a:gd name="connsiteX0" fmla="*/ 18193 w 3278488"/>
              <a:gd name="connsiteY0" fmla="*/ 19695 h 3120924"/>
              <a:gd name="connsiteX1" fmla="*/ 3278488 w 3278488"/>
              <a:gd name="connsiteY1" fmla="*/ 129387 h 3120924"/>
              <a:gd name="connsiteX2" fmla="*/ 3116564 w 3278488"/>
              <a:gd name="connsiteY2" fmla="*/ 3010332 h 3120924"/>
              <a:gd name="connsiteX3" fmla="*/ 148021 w 3278488"/>
              <a:gd name="connsiteY3" fmla="*/ 3120924 h 3120924"/>
              <a:gd name="connsiteX4" fmla="*/ 18193 w 3278488"/>
              <a:gd name="connsiteY4" fmla="*/ 19695 h 3120924"/>
              <a:gd name="connsiteX0" fmla="*/ 18193 w 3278488"/>
              <a:gd name="connsiteY0" fmla="*/ 19695 h 3125532"/>
              <a:gd name="connsiteX1" fmla="*/ 3278488 w 3278488"/>
              <a:gd name="connsiteY1" fmla="*/ 129387 h 3125532"/>
              <a:gd name="connsiteX2" fmla="*/ 3116564 w 3278488"/>
              <a:gd name="connsiteY2" fmla="*/ 3010332 h 3125532"/>
              <a:gd name="connsiteX3" fmla="*/ 1780443 w 3278488"/>
              <a:gd name="connsiteY3" fmla="*/ 3125532 h 3125532"/>
              <a:gd name="connsiteX4" fmla="*/ 148021 w 3278488"/>
              <a:gd name="connsiteY4" fmla="*/ 3120924 h 3125532"/>
              <a:gd name="connsiteX5" fmla="*/ 18193 w 3278488"/>
              <a:gd name="connsiteY5" fmla="*/ 19695 h 3125532"/>
              <a:gd name="connsiteX0" fmla="*/ 18193 w 3278488"/>
              <a:gd name="connsiteY0" fmla="*/ 19695 h 3120924"/>
              <a:gd name="connsiteX1" fmla="*/ 3278488 w 3278488"/>
              <a:gd name="connsiteY1" fmla="*/ 129387 h 3120924"/>
              <a:gd name="connsiteX2" fmla="*/ 3116564 w 3278488"/>
              <a:gd name="connsiteY2" fmla="*/ 3010332 h 3120924"/>
              <a:gd name="connsiteX3" fmla="*/ 1805327 w 3278488"/>
              <a:gd name="connsiteY3" fmla="*/ 3120924 h 3120924"/>
              <a:gd name="connsiteX4" fmla="*/ 148021 w 3278488"/>
              <a:gd name="connsiteY4" fmla="*/ 3120924 h 3120924"/>
              <a:gd name="connsiteX5" fmla="*/ 18193 w 3278488"/>
              <a:gd name="connsiteY5" fmla="*/ 19695 h 3120924"/>
              <a:gd name="connsiteX0" fmla="*/ 18193 w 3278488"/>
              <a:gd name="connsiteY0" fmla="*/ 32455 h 3133684"/>
              <a:gd name="connsiteX1" fmla="*/ 3278488 w 3278488"/>
              <a:gd name="connsiteY1" fmla="*/ 142147 h 3133684"/>
              <a:gd name="connsiteX2" fmla="*/ 3116564 w 3278488"/>
              <a:gd name="connsiteY2" fmla="*/ 3023092 h 3133684"/>
              <a:gd name="connsiteX3" fmla="*/ 1805327 w 3278488"/>
              <a:gd name="connsiteY3" fmla="*/ 3133684 h 3133684"/>
              <a:gd name="connsiteX4" fmla="*/ 148021 w 3278488"/>
              <a:gd name="connsiteY4" fmla="*/ 3133684 h 3133684"/>
              <a:gd name="connsiteX5" fmla="*/ 18193 w 3278488"/>
              <a:gd name="connsiteY5" fmla="*/ 32455 h 3133684"/>
              <a:gd name="connsiteX0" fmla="*/ 18193 w 3278488"/>
              <a:gd name="connsiteY0" fmla="*/ 30697 h 3131926"/>
              <a:gd name="connsiteX1" fmla="*/ 3278488 w 3278488"/>
              <a:gd name="connsiteY1" fmla="*/ 140389 h 3131926"/>
              <a:gd name="connsiteX2" fmla="*/ 3116564 w 3278488"/>
              <a:gd name="connsiteY2" fmla="*/ 3021334 h 3131926"/>
              <a:gd name="connsiteX3" fmla="*/ 1805327 w 3278488"/>
              <a:gd name="connsiteY3" fmla="*/ 3131926 h 3131926"/>
              <a:gd name="connsiteX4" fmla="*/ 148021 w 3278488"/>
              <a:gd name="connsiteY4" fmla="*/ 3131926 h 3131926"/>
              <a:gd name="connsiteX5" fmla="*/ 18193 w 3278488"/>
              <a:gd name="connsiteY5" fmla="*/ 30697 h 3131926"/>
              <a:gd name="connsiteX0" fmla="*/ 18193 w 3278488"/>
              <a:gd name="connsiteY0" fmla="*/ 16354 h 3117583"/>
              <a:gd name="connsiteX1" fmla="*/ 3278488 w 3278488"/>
              <a:gd name="connsiteY1" fmla="*/ 126046 h 3117583"/>
              <a:gd name="connsiteX2" fmla="*/ 3116564 w 3278488"/>
              <a:gd name="connsiteY2" fmla="*/ 3006991 h 3117583"/>
              <a:gd name="connsiteX3" fmla="*/ 1805327 w 3278488"/>
              <a:gd name="connsiteY3" fmla="*/ 3117583 h 3117583"/>
              <a:gd name="connsiteX4" fmla="*/ 148021 w 3278488"/>
              <a:gd name="connsiteY4" fmla="*/ 3117583 h 3117583"/>
              <a:gd name="connsiteX5" fmla="*/ 18193 w 3278488"/>
              <a:gd name="connsiteY5" fmla="*/ 16354 h 3117583"/>
              <a:gd name="connsiteX0" fmla="*/ 18193 w 3278488"/>
              <a:gd name="connsiteY0" fmla="*/ 0 h 3101229"/>
              <a:gd name="connsiteX1" fmla="*/ 3278488 w 3278488"/>
              <a:gd name="connsiteY1" fmla="*/ 109692 h 3101229"/>
              <a:gd name="connsiteX2" fmla="*/ 3116564 w 3278488"/>
              <a:gd name="connsiteY2" fmla="*/ 2990637 h 3101229"/>
              <a:gd name="connsiteX3" fmla="*/ 1805327 w 3278488"/>
              <a:gd name="connsiteY3" fmla="*/ 3101229 h 3101229"/>
              <a:gd name="connsiteX4" fmla="*/ 148021 w 3278488"/>
              <a:gd name="connsiteY4" fmla="*/ 3101229 h 3101229"/>
              <a:gd name="connsiteX5" fmla="*/ 18193 w 3278488"/>
              <a:gd name="connsiteY5" fmla="*/ 0 h 3101229"/>
              <a:gd name="connsiteX0" fmla="*/ 18193 w 3278488"/>
              <a:gd name="connsiteY0" fmla="*/ 0 h 3101229"/>
              <a:gd name="connsiteX1" fmla="*/ 503040 w 3278488"/>
              <a:gd name="connsiteY1" fmla="*/ 13865 h 3101229"/>
              <a:gd name="connsiteX2" fmla="*/ 3278488 w 3278488"/>
              <a:gd name="connsiteY2" fmla="*/ 109692 h 3101229"/>
              <a:gd name="connsiteX3" fmla="*/ 3116564 w 3278488"/>
              <a:gd name="connsiteY3" fmla="*/ 2990637 h 3101229"/>
              <a:gd name="connsiteX4" fmla="*/ 1805327 w 3278488"/>
              <a:gd name="connsiteY4" fmla="*/ 3101229 h 3101229"/>
              <a:gd name="connsiteX5" fmla="*/ 148021 w 3278488"/>
              <a:gd name="connsiteY5" fmla="*/ 3101229 h 3101229"/>
              <a:gd name="connsiteX6" fmla="*/ 18193 w 3278488"/>
              <a:gd name="connsiteY6" fmla="*/ 0 h 3101229"/>
              <a:gd name="connsiteX0" fmla="*/ 18193 w 3278488"/>
              <a:gd name="connsiteY0" fmla="*/ 35287 h 3136516"/>
              <a:gd name="connsiteX1" fmla="*/ 430046 w 3278488"/>
              <a:gd name="connsiteY1" fmla="*/ 0 h 3136516"/>
              <a:gd name="connsiteX2" fmla="*/ 3278488 w 3278488"/>
              <a:gd name="connsiteY2" fmla="*/ 144979 h 3136516"/>
              <a:gd name="connsiteX3" fmla="*/ 3116564 w 3278488"/>
              <a:gd name="connsiteY3" fmla="*/ 3025924 h 3136516"/>
              <a:gd name="connsiteX4" fmla="*/ 1805327 w 3278488"/>
              <a:gd name="connsiteY4" fmla="*/ 3136516 h 3136516"/>
              <a:gd name="connsiteX5" fmla="*/ 148021 w 3278488"/>
              <a:gd name="connsiteY5" fmla="*/ 3136516 h 3136516"/>
              <a:gd name="connsiteX6" fmla="*/ 18193 w 3278488"/>
              <a:gd name="connsiteY6" fmla="*/ 35287 h 3136516"/>
              <a:gd name="connsiteX0" fmla="*/ 18193 w 3278488"/>
              <a:gd name="connsiteY0" fmla="*/ 35287 h 3136516"/>
              <a:gd name="connsiteX1" fmla="*/ 430046 w 3278488"/>
              <a:gd name="connsiteY1" fmla="*/ 0 h 3136516"/>
              <a:gd name="connsiteX2" fmla="*/ 3278488 w 3278488"/>
              <a:gd name="connsiteY2" fmla="*/ 144979 h 3136516"/>
              <a:gd name="connsiteX3" fmla="*/ 3116564 w 3278488"/>
              <a:gd name="connsiteY3" fmla="*/ 3025924 h 3136516"/>
              <a:gd name="connsiteX4" fmla="*/ 1805327 w 3278488"/>
              <a:gd name="connsiteY4" fmla="*/ 3136516 h 3136516"/>
              <a:gd name="connsiteX5" fmla="*/ 148021 w 3278488"/>
              <a:gd name="connsiteY5" fmla="*/ 3136516 h 3136516"/>
              <a:gd name="connsiteX6" fmla="*/ 18193 w 3278488"/>
              <a:gd name="connsiteY6" fmla="*/ 35287 h 313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8488" h="3136516">
                <a:moveTo>
                  <a:pt x="18193" y="35287"/>
                </a:moveTo>
                <a:lnTo>
                  <a:pt x="430046" y="0"/>
                </a:lnTo>
                <a:lnTo>
                  <a:pt x="3278488" y="144979"/>
                </a:lnTo>
                <a:lnTo>
                  <a:pt x="3116564" y="3025924"/>
                </a:lnTo>
                <a:lnTo>
                  <a:pt x="1805327" y="3136516"/>
                </a:lnTo>
                <a:lnTo>
                  <a:pt x="148021" y="3136516"/>
                </a:lnTo>
                <a:cubicBezTo>
                  <a:pt x="104745" y="2102773"/>
                  <a:pt x="-52999" y="1672679"/>
                  <a:pt x="18193" y="35287"/>
                </a:cubicBez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60984" y="507148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99647" y="487464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32113" y="468997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cxnSp>
        <p:nvCxnSpPr>
          <p:cNvPr id="36" name="Straight Connector 35"/>
          <p:cNvCxnSpPr>
            <a:stCxn id="31" idx="0"/>
            <a:endCxn id="31" idx="2"/>
          </p:cNvCxnSpPr>
          <p:nvPr/>
        </p:nvCxnSpPr>
        <p:spPr>
          <a:xfrm>
            <a:off x="2299991" y="1579240"/>
            <a:ext cx="0" cy="373121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31" idx="1"/>
          </p:cNvCxnSpPr>
          <p:nvPr/>
        </p:nvCxnSpPr>
        <p:spPr>
          <a:xfrm flipH="1">
            <a:off x="339898" y="3444847"/>
            <a:ext cx="392018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158365" y="3308933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061872" y="3312253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260546" y="3308933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60546" y="4113009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156434" y="4113009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61872" y="4113009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61872" y="2504857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156434" y="2504857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63665" y="2504857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405980">
            <a:off x="4501689" y="1821759"/>
            <a:ext cx="3352800" cy="334477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3453">
            <a:off x="5758801" y="1774672"/>
            <a:ext cx="3352800" cy="3344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 rot="298291">
            <a:off x="5898692" y="1774672"/>
            <a:ext cx="3352800" cy="334477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65"/>
          <p:cNvSpPr/>
          <p:nvPr/>
        </p:nvSpPr>
        <p:spPr>
          <a:xfrm rot="21405980">
            <a:off x="5696601" y="1795709"/>
            <a:ext cx="2166571" cy="3332579"/>
          </a:xfrm>
          <a:custGeom>
            <a:avLst/>
            <a:gdLst>
              <a:gd name="connsiteX0" fmla="*/ 0 w 3352800"/>
              <a:gd name="connsiteY0" fmla="*/ 0 h 3344779"/>
              <a:gd name="connsiteX1" fmla="*/ 3352800 w 3352800"/>
              <a:gd name="connsiteY1" fmla="*/ 0 h 3344779"/>
              <a:gd name="connsiteX2" fmla="*/ 3352800 w 3352800"/>
              <a:gd name="connsiteY2" fmla="*/ 3344779 h 3344779"/>
              <a:gd name="connsiteX3" fmla="*/ 0 w 3352800"/>
              <a:gd name="connsiteY3" fmla="*/ 3344779 h 3344779"/>
              <a:gd name="connsiteX4" fmla="*/ 0 w 3352800"/>
              <a:gd name="connsiteY4" fmla="*/ 0 h 3344779"/>
              <a:gd name="connsiteX0" fmla="*/ 415767 w 3768567"/>
              <a:gd name="connsiteY0" fmla="*/ 0 h 3344779"/>
              <a:gd name="connsiteX1" fmla="*/ 3768567 w 3768567"/>
              <a:gd name="connsiteY1" fmla="*/ 0 h 3344779"/>
              <a:gd name="connsiteX2" fmla="*/ 3768567 w 3768567"/>
              <a:gd name="connsiteY2" fmla="*/ 3344779 h 3344779"/>
              <a:gd name="connsiteX3" fmla="*/ 0 w 3768567"/>
              <a:gd name="connsiteY3" fmla="*/ 2733613 h 3344779"/>
              <a:gd name="connsiteX4" fmla="*/ 415767 w 3768567"/>
              <a:gd name="connsiteY4" fmla="*/ 0 h 3344779"/>
              <a:gd name="connsiteX0" fmla="*/ 415767 w 3768567"/>
              <a:gd name="connsiteY0" fmla="*/ 0 h 2733613"/>
              <a:gd name="connsiteX1" fmla="*/ 3768567 w 3768567"/>
              <a:gd name="connsiteY1" fmla="*/ 0 h 2733613"/>
              <a:gd name="connsiteX2" fmla="*/ 2365324 w 3768567"/>
              <a:gd name="connsiteY2" fmla="*/ 2380169 h 2733613"/>
              <a:gd name="connsiteX3" fmla="*/ 0 w 3768567"/>
              <a:gd name="connsiteY3" fmla="*/ 2733613 h 2733613"/>
              <a:gd name="connsiteX4" fmla="*/ 415767 w 3768567"/>
              <a:gd name="connsiteY4" fmla="*/ 0 h 2733613"/>
              <a:gd name="connsiteX0" fmla="*/ 415767 w 3768567"/>
              <a:gd name="connsiteY0" fmla="*/ 0 h 2734558"/>
              <a:gd name="connsiteX1" fmla="*/ 3768567 w 3768567"/>
              <a:gd name="connsiteY1" fmla="*/ 0 h 2734558"/>
              <a:gd name="connsiteX2" fmla="*/ 2559002 w 3768567"/>
              <a:gd name="connsiteY2" fmla="*/ 2734558 h 2734558"/>
              <a:gd name="connsiteX3" fmla="*/ 0 w 3768567"/>
              <a:gd name="connsiteY3" fmla="*/ 2733613 h 2734558"/>
              <a:gd name="connsiteX4" fmla="*/ 415767 w 3768567"/>
              <a:gd name="connsiteY4" fmla="*/ 0 h 2734558"/>
              <a:gd name="connsiteX0" fmla="*/ 415767 w 2559002"/>
              <a:gd name="connsiteY0" fmla="*/ 0 h 2734558"/>
              <a:gd name="connsiteX1" fmla="*/ 2401686 w 2559002"/>
              <a:gd name="connsiteY1" fmla="*/ 823368 h 2734558"/>
              <a:gd name="connsiteX2" fmla="*/ 2559002 w 2559002"/>
              <a:gd name="connsiteY2" fmla="*/ 2734558 h 2734558"/>
              <a:gd name="connsiteX3" fmla="*/ 0 w 2559002"/>
              <a:gd name="connsiteY3" fmla="*/ 2733613 h 2734558"/>
              <a:gd name="connsiteX4" fmla="*/ 415767 w 2559002"/>
              <a:gd name="connsiteY4" fmla="*/ 0 h 2734558"/>
              <a:gd name="connsiteX0" fmla="*/ 415767 w 2582083"/>
              <a:gd name="connsiteY0" fmla="*/ 0 h 2734558"/>
              <a:gd name="connsiteX1" fmla="*/ 2582083 w 2582083"/>
              <a:gd name="connsiteY1" fmla="*/ 467217 h 2734558"/>
              <a:gd name="connsiteX2" fmla="*/ 2559002 w 2582083"/>
              <a:gd name="connsiteY2" fmla="*/ 2734558 h 2734558"/>
              <a:gd name="connsiteX3" fmla="*/ 0 w 2582083"/>
              <a:gd name="connsiteY3" fmla="*/ 2733613 h 2734558"/>
              <a:gd name="connsiteX4" fmla="*/ 415767 w 2582083"/>
              <a:gd name="connsiteY4" fmla="*/ 0 h 2734558"/>
              <a:gd name="connsiteX0" fmla="*/ 400981 w 2582083"/>
              <a:gd name="connsiteY0" fmla="*/ 0 h 2743025"/>
              <a:gd name="connsiteX1" fmla="*/ 2582083 w 2582083"/>
              <a:gd name="connsiteY1" fmla="*/ 475684 h 2743025"/>
              <a:gd name="connsiteX2" fmla="*/ 2559002 w 2582083"/>
              <a:gd name="connsiteY2" fmla="*/ 2743025 h 2743025"/>
              <a:gd name="connsiteX3" fmla="*/ 0 w 2582083"/>
              <a:gd name="connsiteY3" fmla="*/ 2742080 h 2743025"/>
              <a:gd name="connsiteX4" fmla="*/ 400981 w 2582083"/>
              <a:gd name="connsiteY4" fmla="*/ 0 h 2743025"/>
              <a:gd name="connsiteX0" fmla="*/ 400981 w 2582083"/>
              <a:gd name="connsiteY0" fmla="*/ 0 h 2751493"/>
              <a:gd name="connsiteX1" fmla="*/ 2582083 w 2582083"/>
              <a:gd name="connsiteY1" fmla="*/ 475684 h 2751493"/>
              <a:gd name="connsiteX2" fmla="*/ 2573788 w 2582083"/>
              <a:gd name="connsiteY2" fmla="*/ 2751493 h 2751493"/>
              <a:gd name="connsiteX3" fmla="*/ 0 w 2582083"/>
              <a:gd name="connsiteY3" fmla="*/ 2742080 h 2751493"/>
              <a:gd name="connsiteX4" fmla="*/ 400981 w 2582083"/>
              <a:gd name="connsiteY4" fmla="*/ 0 h 2751493"/>
              <a:gd name="connsiteX0" fmla="*/ 924205 w 2582083"/>
              <a:gd name="connsiteY0" fmla="*/ 0 h 2691404"/>
              <a:gd name="connsiteX1" fmla="*/ 2582083 w 2582083"/>
              <a:gd name="connsiteY1" fmla="*/ 415595 h 2691404"/>
              <a:gd name="connsiteX2" fmla="*/ 2573788 w 2582083"/>
              <a:gd name="connsiteY2" fmla="*/ 2691404 h 2691404"/>
              <a:gd name="connsiteX3" fmla="*/ 0 w 2582083"/>
              <a:gd name="connsiteY3" fmla="*/ 2681991 h 2691404"/>
              <a:gd name="connsiteX4" fmla="*/ 924205 w 2582083"/>
              <a:gd name="connsiteY4" fmla="*/ 0 h 2691404"/>
              <a:gd name="connsiteX0" fmla="*/ 924205 w 2577914"/>
              <a:gd name="connsiteY0" fmla="*/ 0 h 2691404"/>
              <a:gd name="connsiteX1" fmla="*/ 2577914 w 2577914"/>
              <a:gd name="connsiteY1" fmla="*/ 354302 h 2691404"/>
              <a:gd name="connsiteX2" fmla="*/ 2573788 w 2577914"/>
              <a:gd name="connsiteY2" fmla="*/ 2691404 h 2691404"/>
              <a:gd name="connsiteX3" fmla="*/ 0 w 2577914"/>
              <a:gd name="connsiteY3" fmla="*/ 2681991 h 2691404"/>
              <a:gd name="connsiteX4" fmla="*/ 924205 w 2577914"/>
              <a:gd name="connsiteY4" fmla="*/ 0 h 2691404"/>
              <a:gd name="connsiteX0" fmla="*/ 924205 w 2577914"/>
              <a:gd name="connsiteY0" fmla="*/ 0 h 2683796"/>
              <a:gd name="connsiteX1" fmla="*/ 2577914 w 2577914"/>
              <a:gd name="connsiteY1" fmla="*/ 354302 h 2683796"/>
              <a:gd name="connsiteX2" fmla="*/ 2574217 w 2577914"/>
              <a:gd name="connsiteY2" fmla="*/ 2683796 h 2683796"/>
              <a:gd name="connsiteX3" fmla="*/ 0 w 2577914"/>
              <a:gd name="connsiteY3" fmla="*/ 2681991 h 2683796"/>
              <a:gd name="connsiteX4" fmla="*/ 924205 w 2577914"/>
              <a:gd name="connsiteY4" fmla="*/ 0 h 2683796"/>
              <a:gd name="connsiteX0" fmla="*/ 342138 w 1995847"/>
              <a:gd name="connsiteY0" fmla="*/ 0 h 2683796"/>
              <a:gd name="connsiteX1" fmla="*/ 1995847 w 1995847"/>
              <a:gd name="connsiteY1" fmla="*/ 354302 h 2683796"/>
              <a:gd name="connsiteX2" fmla="*/ 1992150 w 1995847"/>
              <a:gd name="connsiteY2" fmla="*/ 2683796 h 2683796"/>
              <a:gd name="connsiteX3" fmla="*/ 0 w 1995847"/>
              <a:gd name="connsiteY3" fmla="*/ 2646188 h 2683796"/>
              <a:gd name="connsiteX4" fmla="*/ 342138 w 1995847"/>
              <a:gd name="connsiteY4" fmla="*/ 0 h 2683796"/>
              <a:gd name="connsiteX0" fmla="*/ 390365 w 2044074"/>
              <a:gd name="connsiteY0" fmla="*/ 0 h 2689257"/>
              <a:gd name="connsiteX1" fmla="*/ 2044074 w 2044074"/>
              <a:gd name="connsiteY1" fmla="*/ 354302 h 2689257"/>
              <a:gd name="connsiteX2" fmla="*/ 2040377 w 2044074"/>
              <a:gd name="connsiteY2" fmla="*/ 2683796 h 2689257"/>
              <a:gd name="connsiteX3" fmla="*/ 0 w 2044074"/>
              <a:gd name="connsiteY3" fmla="*/ 2689257 h 2689257"/>
              <a:gd name="connsiteX4" fmla="*/ 390365 w 2044074"/>
              <a:gd name="connsiteY4" fmla="*/ 0 h 2689257"/>
              <a:gd name="connsiteX0" fmla="*/ 390365 w 2040387"/>
              <a:gd name="connsiteY0" fmla="*/ 0 h 2689257"/>
              <a:gd name="connsiteX1" fmla="*/ 1908421 w 2040387"/>
              <a:gd name="connsiteY1" fmla="*/ 323741 h 2689257"/>
              <a:gd name="connsiteX2" fmla="*/ 2040377 w 2040387"/>
              <a:gd name="connsiteY2" fmla="*/ 2683796 h 2689257"/>
              <a:gd name="connsiteX3" fmla="*/ 0 w 2040387"/>
              <a:gd name="connsiteY3" fmla="*/ 2689257 h 2689257"/>
              <a:gd name="connsiteX4" fmla="*/ 390365 w 2040387"/>
              <a:gd name="connsiteY4" fmla="*/ 0 h 2689257"/>
              <a:gd name="connsiteX0" fmla="*/ 390365 w 1908421"/>
              <a:gd name="connsiteY0" fmla="*/ 0 h 2689257"/>
              <a:gd name="connsiteX1" fmla="*/ 1908421 w 1908421"/>
              <a:gd name="connsiteY1" fmla="*/ 323741 h 2689257"/>
              <a:gd name="connsiteX2" fmla="*/ 1811712 w 1908421"/>
              <a:gd name="connsiteY2" fmla="*/ 2678509 h 2689257"/>
              <a:gd name="connsiteX3" fmla="*/ 0 w 1908421"/>
              <a:gd name="connsiteY3" fmla="*/ 2689257 h 2689257"/>
              <a:gd name="connsiteX4" fmla="*/ 390365 w 1908421"/>
              <a:gd name="connsiteY4" fmla="*/ 0 h 2689257"/>
              <a:gd name="connsiteX0" fmla="*/ 390365 w 1908421"/>
              <a:gd name="connsiteY0" fmla="*/ 0 h 2689257"/>
              <a:gd name="connsiteX1" fmla="*/ 1908421 w 1908421"/>
              <a:gd name="connsiteY1" fmla="*/ 323741 h 2689257"/>
              <a:gd name="connsiteX2" fmla="*/ 1887791 w 1908421"/>
              <a:gd name="connsiteY2" fmla="*/ 2682807 h 2689257"/>
              <a:gd name="connsiteX3" fmla="*/ 0 w 1908421"/>
              <a:gd name="connsiteY3" fmla="*/ 2689257 h 2689257"/>
              <a:gd name="connsiteX4" fmla="*/ 390365 w 1908421"/>
              <a:gd name="connsiteY4" fmla="*/ 0 h 268925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0 w 1902883"/>
              <a:gd name="connsiteY3" fmla="*/ 2392008 h 2682807"/>
              <a:gd name="connsiteX4" fmla="*/ 384827 w 1902883"/>
              <a:gd name="connsiteY4" fmla="*/ 0 h 268280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0 w 1902883"/>
              <a:gd name="connsiteY3" fmla="*/ 2392008 h 2682807"/>
              <a:gd name="connsiteX4" fmla="*/ 384827 w 1902883"/>
              <a:gd name="connsiteY4" fmla="*/ 0 h 268280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0 w 1902883"/>
              <a:gd name="connsiteY3" fmla="*/ 2392008 h 2682807"/>
              <a:gd name="connsiteX4" fmla="*/ 384827 w 1902883"/>
              <a:gd name="connsiteY4" fmla="*/ 0 h 268280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0 w 1902883"/>
              <a:gd name="connsiteY3" fmla="*/ 2392008 h 2682807"/>
              <a:gd name="connsiteX4" fmla="*/ 384827 w 1902883"/>
              <a:gd name="connsiteY4" fmla="*/ 0 h 268280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1325445 w 1902883"/>
              <a:gd name="connsiteY3" fmla="*/ 2605939 h 2682807"/>
              <a:gd name="connsiteX4" fmla="*/ 0 w 1902883"/>
              <a:gd name="connsiteY4" fmla="*/ 2392008 h 2682807"/>
              <a:gd name="connsiteX5" fmla="*/ 384827 w 1902883"/>
              <a:gd name="connsiteY5" fmla="*/ 0 h 2682807"/>
              <a:gd name="connsiteX0" fmla="*/ 384827 w 1902883"/>
              <a:gd name="connsiteY0" fmla="*/ 0 h 2682807"/>
              <a:gd name="connsiteX1" fmla="*/ 1902883 w 1902883"/>
              <a:gd name="connsiteY1" fmla="*/ 323741 h 2682807"/>
              <a:gd name="connsiteX2" fmla="*/ 1882253 w 1902883"/>
              <a:gd name="connsiteY2" fmla="*/ 2682807 h 2682807"/>
              <a:gd name="connsiteX3" fmla="*/ 1277124 w 1902883"/>
              <a:gd name="connsiteY3" fmla="*/ 2670568 h 2682807"/>
              <a:gd name="connsiteX4" fmla="*/ 0 w 1902883"/>
              <a:gd name="connsiteY4" fmla="*/ 2392008 h 2682807"/>
              <a:gd name="connsiteX5" fmla="*/ 384827 w 1902883"/>
              <a:gd name="connsiteY5" fmla="*/ 0 h 2682807"/>
              <a:gd name="connsiteX0" fmla="*/ 382908 w 1902883"/>
              <a:gd name="connsiteY0" fmla="*/ 0 h 2946792"/>
              <a:gd name="connsiteX1" fmla="*/ 1902883 w 1902883"/>
              <a:gd name="connsiteY1" fmla="*/ 587726 h 2946792"/>
              <a:gd name="connsiteX2" fmla="*/ 1882253 w 1902883"/>
              <a:gd name="connsiteY2" fmla="*/ 2946792 h 2946792"/>
              <a:gd name="connsiteX3" fmla="*/ 1277124 w 1902883"/>
              <a:gd name="connsiteY3" fmla="*/ 2934553 h 2946792"/>
              <a:gd name="connsiteX4" fmla="*/ 0 w 1902883"/>
              <a:gd name="connsiteY4" fmla="*/ 2655993 h 2946792"/>
              <a:gd name="connsiteX5" fmla="*/ 382908 w 1902883"/>
              <a:gd name="connsiteY5" fmla="*/ 0 h 2946792"/>
              <a:gd name="connsiteX0" fmla="*/ 382908 w 1902883"/>
              <a:gd name="connsiteY0" fmla="*/ 0 h 2946792"/>
              <a:gd name="connsiteX1" fmla="*/ 1902883 w 1902883"/>
              <a:gd name="connsiteY1" fmla="*/ 587726 h 2946792"/>
              <a:gd name="connsiteX2" fmla="*/ 1882253 w 1902883"/>
              <a:gd name="connsiteY2" fmla="*/ 2946792 h 2946792"/>
              <a:gd name="connsiteX3" fmla="*/ 1277124 w 1902883"/>
              <a:gd name="connsiteY3" fmla="*/ 2934553 h 2946792"/>
              <a:gd name="connsiteX4" fmla="*/ 0 w 1902883"/>
              <a:gd name="connsiteY4" fmla="*/ 2655993 h 2946792"/>
              <a:gd name="connsiteX5" fmla="*/ 382908 w 1902883"/>
              <a:gd name="connsiteY5" fmla="*/ 0 h 2946792"/>
              <a:gd name="connsiteX0" fmla="*/ 382908 w 1902883"/>
              <a:gd name="connsiteY0" fmla="*/ 0 h 2946792"/>
              <a:gd name="connsiteX1" fmla="*/ 1534053 w 1902883"/>
              <a:gd name="connsiteY1" fmla="*/ 450738 h 2946792"/>
              <a:gd name="connsiteX2" fmla="*/ 1902883 w 1902883"/>
              <a:gd name="connsiteY2" fmla="*/ 587726 h 2946792"/>
              <a:gd name="connsiteX3" fmla="*/ 1882253 w 1902883"/>
              <a:gd name="connsiteY3" fmla="*/ 2946792 h 2946792"/>
              <a:gd name="connsiteX4" fmla="*/ 1277124 w 1902883"/>
              <a:gd name="connsiteY4" fmla="*/ 2934553 h 2946792"/>
              <a:gd name="connsiteX5" fmla="*/ 0 w 1902883"/>
              <a:gd name="connsiteY5" fmla="*/ 2655993 h 2946792"/>
              <a:gd name="connsiteX6" fmla="*/ 382908 w 1902883"/>
              <a:gd name="connsiteY6" fmla="*/ 0 h 2946792"/>
              <a:gd name="connsiteX0" fmla="*/ 382908 w 1902883"/>
              <a:gd name="connsiteY0" fmla="*/ 0 h 2946792"/>
              <a:gd name="connsiteX1" fmla="*/ 1885233 w 1902883"/>
              <a:gd name="connsiteY1" fmla="*/ 66443 h 2946792"/>
              <a:gd name="connsiteX2" fmla="*/ 1902883 w 1902883"/>
              <a:gd name="connsiteY2" fmla="*/ 587726 h 2946792"/>
              <a:gd name="connsiteX3" fmla="*/ 1882253 w 1902883"/>
              <a:gd name="connsiteY3" fmla="*/ 2946792 h 2946792"/>
              <a:gd name="connsiteX4" fmla="*/ 1277124 w 1902883"/>
              <a:gd name="connsiteY4" fmla="*/ 2934553 h 2946792"/>
              <a:gd name="connsiteX5" fmla="*/ 0 w 1902883"/>
              <a:gd name="connsiteY5" fmla="*/ 2655993 h 2946792"/>
              <a:gd name="connsiteX6" fmla="*/ 382908 w 1902883"/>
              <a:gd name="connsiteY6" fmla="*/ 0 h 2946792"/>
              <a:gd name="connsiteX0" fmla="*/ 382908 w 1902883"/>
              <a:gd name="connsiteY0" fmla="*/ 0 h 2941828"/>
              <a:gd name="connsiteX1" fmla="*/ 1885233 w 1902883"/>
              <a:gd name="connsiteY1" fmla="*/ 66443 h 2941828"/>
              <a:gd name="connsiteX2" fmla="*/ 1902883 w 1902883"/>
              <a:gd name="connsiteY2" fmla="*/ 587726 h 2941828"/>
              <a:gd name="connsiteX3" fmla="*/ 1893704 w 1902883"/>
              <a:gd name="connsiteY3" fmla="*/ 2941828 h 2941828"/>
              <a:gd name="connsiteX4" fmla="*/ 1277124 w 1902883"/>
              <a:gd name="connsiteY4" fmla="*/ 2934553 h 2941828"/>
              <a:gd name="connsiteX5" fmla="*/ 0 w 1902883"/>
              <a:gd name="connsiteY5" fmla="*/ 2655993 h 2941828"/>
              <a:gd name="connsiteX6" fmla="*/ 382908 w 1902883"/>
              <a:gd name="connsiteY6" fmla="*/ 0 h 2941828"/>
              <a:gd name="connsiteX0" fmla="*/ 382908 w 1902883"/>
              <a:gd name="connsiteY0" fmla="*/ 0 h 2941828"/>
              <a:gd name="connsiteX1" fmla="*/ 1578663 w 1902883"/>
              <a:gd name="connsiteY1" fmla="*/ 54650 h 2941828"/>
              <a:gd name="connsiteX2" fmla="*/ 1885233 w 1902883"/>
              <a:gd name="connsiteY2" fmla="*/ 66443 h 2941828"/>
              <a:gd name="connsiteX3" fmla="*/ 1902883 w 1902883"/>
              <a:gd name="connsiteY3" fmla="*/ 587726 h 2941828"/>
              <a:gd name="connsiteX4" fmla="*/ 1893704 w 1902883"/>
              <a:gd name="connsiteY4" fmla="*/ 2941828 h 2941828"/>
              <a:gd name="connsiteX5" fmla="*/ 1277124 w 1902883"/>
              <a:gd name="connsiteY5" fmla="*/ 2934553 h 2941828"/>
              <a:gd name="connsiteX6" fmla="*/ 0 w 1902883"/>
              <a:gd name="connsiteY6" fmla="*/ 2655993 h 2941828"/>
              <a:gd name="connsiteX7" fmla="*/ 382908 w 1902883"/>
              <a:gd name="connsiteY7" fmla="*/ 0 h 294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2883" h="2941828">
                <a:moveTo>
                  <a:pt x="382908" y="0"/>
                </a:moveTo>
                <a:lnTo>
                  <a:pt x="1578663" y="54650"/>
                </a:lnTo>
                <a:lnTo>
                  <a:pt x="1885233" y="66443"/>
                </a:lnTo>
                <a:lnTo>
                  <a:pt x="1902883" y="587726"/>
                </a:lnTo>
                <a:cubicBezTo>
                  <a:pt x="1901508" y="1366760"/>
                  <a:pt x="1895079" y="2162794"/>
                  <a:pt x="1893704" y="2941828"/>
                </a:cubicBezTo>
                <a:lnTo>
                  <a:pt x="1277124" y="2934553"/>
                </a:lnTo>
                <a:lnTo>
                  <a:pt x="0" y="2655993"/>
                </a:lnTo>
                <a:lnTo>
                  <a:pt x="382908" y="0"/>
                </a:lnTo>
                <a:close/>
              </a:path>
            </a:pathLst>
          </a:custGeom>
          <a:pattFill prst="ltDnDiag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82" idx="0"/>
            <a:endCxn id="82" idx="2"/>
          </p:cNvCxnSpPr>
          <p:nvPr/>
        </p:nvCxnSpPr>
        <p:spPr>
          <a:xfrm>
            <a:off x="6915681" y="1518491"/>
            <a:ext cx="0" cy="38631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2" idx="3"/>
            <a:endCxn id="82" idx="1"/>
          </p:cNvCxnSpPr>
          <p:nvPr/>
        </p:nvCxnSpPr>
        <p:spPr>
          <a:xfrm flipH="1">
            <a:off x="4412183" y="3450058"/>
            <a:ext cx="500699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784562" y="3319546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726169" y="3322866"/>
            <a:ext cx="259080" cy="259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865449" y="3318614"/>
            <a:ext cx="259080" cy="259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866782" y="4122691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82631" y="4123622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726169" y="4123622"/>
            <a:ext cx="259080" cy="259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7726169" y="2515470"/>
            <a:ext cx="259080" cy="259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782631" y="2515470"/>
            <a:ext cx="259080" cy="2590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488812" y="492098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508654" y="462698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800985" y="4659702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5865449" y="2515470"/>
            <a:ext cx="259080" cy="259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0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08" y="4352316"/>
            <a:ext cx="2003344" cy="198923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10" y="2306806"/>
            <a:ext cx="2001543" cy="202641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012" y="1293592"/>
            <a:ext cx="2026433" cy="20264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53" y="292908"/>
            <a:ext cx="2003329" cy="200261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448" y="2323441"/>
            <a:ext cx="2004041" cy="20040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8659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13120" y="28038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2012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1373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998659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13120" y="1293599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22012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41373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998659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13120" y="2306808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22012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041373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8659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013120" y="3320022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22012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41373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98659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013120" y="4333225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22012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41373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e 21"/>
          <p:cNvSpPr/>
          <p:nvPr/>
        </p:nvSpPr>
        <p:spPr>
          <a:xfrm rot="18900000">
            <a:off x="5051208" y="2335665"/>
            <a:ext cx="1935726" cy="1988914"/>
          </a:xfrm>
          <a:prstGeom prst="pie">
            <a:avLst>
              <a:gd name="adj1" fmla="val 12754604"/>
              <a:gd name="adj2" fmla="val 14351904"/>
            </a:avLst>
          </a:prstGeom>
          <a:solidFill>
            <a:schemeClr val="accent4">
              <a:lumMod val="40000"/>
              <a:lumOff val="6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Pie 72"/>
          <p:cNvSpPr/>
          <p:nvPr/>
        </p:nvSpPr>
        <p:spPr>
          <a:xfrm rot="15895364">
            <a:off x="3231617" y="466105"/>
            <a:ext cx="5571199" cy="5761869"/>
          </a:xfrm>
          <a:prstGeom prst="pie">
            <a:avLst>
              <a:gd name="adj1" fmla="val 13265326"/>
              <a:gd name="adj2" fmla="val 14325375"/>
            </a:avLst>
          </a:prstGeom>
          <a:solidFill>
            <a:schemeClr val="accent4">
              <a:lumMod val="40000"/>
              <a:lumOff val="6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Pie 73"/>
          <p:cNvSpPr/>
          <p:nvPr/>
        </p:nvSpPr>
        <p:spPr>
          <a:xfrm rot="927818">
            <a:off x="3774129" y="1049569"/>
            <a:ext cx="4532665" cy="4626277"/>
          </a:xfrm>
          <a:prstGeom prst="pie">
            <a:avLst>
              <a:gd name="adj1" fmla="val 13134997"/>
              <a:gd name="adj2" fmla="val 14325375"/>
            </a:avLst>
          </a:prstGeom>
          <a:solidFill>
            <a:schemeClr val="accent4">
              <a:lumMod val="40000"/>
              <a:lumOff val="6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967157" y="1223202"/>
            <a:ext cx="144780" cy="1447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967151" y="3249745"/>
            <a:ext cx="144780" cy="1447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e 75"/>
          <p:cNvSpPr/>
          <p:nvPr/>
        </p:nvSpPr>
        <p:spPr>
          <a:xfrm rot="5128178">
            <a:off x="4602009" y="1872879"/>
            <a:ext cx="2859761" cy="2918822"/>
          </a:xfrm>
          <a:prstGeom prst="pie">
            <a:avLst>
              <a:gd name="adj1" fmla="val 13208877"/>
              <a:gd name="adj2" fmla="val 14325375"/>
            </a:avLst>
          </a:prstGeom>
          <a:solidFill>
            <a:schemeClr val="accent4">
              <a:lumMod val="40000"/>
              <a:lumOff val="6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967213" y="2236742"/>
            <a:ext cx="144780" cy="1447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35058" y="5265830"/>
            <a:ext cx="144780" cy="1447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e 68"/>
          <p:cNvSpPr/>
          <p:nvPr/>
        </p:nvSpPr>
        <p:spPr>
          <a:xfrm rot="8100000">
            <a:off x="4024644" y="1282156"/>
            <a:ext cx="3983887" cy="4089263"/>
          </a:xfrm>
          <a:prstGeom prst="pie">
            <a:avLst>
              <a:gd name="adj1" fmla="val 12886248"/>
              <a:gd name="adj2" fmla="val 14056226"/>
            </a:avLst>
          </a:prstGeom>
          <a:solidFill>
            <a:schemeClr val="accent4">
              <a:lumMod val="40000"/>
              <a:lumOff val="6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82197" y="3249745"/>
            <a:ext cx="144780" cy="1447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06611" y="3213076"/>
            <a:ext cx="230789" cy="23078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24" idx="3"/>
          </p:cNvCxnSpPr>
          <p:nvPr/>
        </p:nvCxnSpPr>
        <p:spPr>
          <a:xfrm flipV="1">
            <a:off x="3956261" y="4824048"/>
            <a:ext cx="564797" cy="565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68285" y="44795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5.66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825728" y="3419592"/>
            <a:ext cx="1114681" cy="110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081209" y="1346779"/>
            <a:ext cx="197073" cy="385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24869" y="171941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4.47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5448331" y="2088143"/>
            <a:ext cx="518809" cy="1130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135529" y="3318464"/>
            <a:ext cx="946847" cy="9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091901" y="313379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610207" y="3308939"/>
            <a:ext cx="371990" cy="3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03602" y="2723731"/>
            <a:ext cx="514875" cy="532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532924" y="239215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2.8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Connector 82"/>
          <p:cNvCxnSpPr>
            <a:endCxn id="77" idx="3"/>
          </p:cNvCxnSpPr>
          <p:nvPr/>
        </p:nvCxnSpPr>
        <p:spPr>
          <a:xfrm flipV="1">
            <a:off x="6903289" y="2360319"/>
            <a:ext cx="85127" cy="99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607644" y="3328471"/>
            <a:ext cx="298967" cy="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40303" y="312594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5027319" y="3327989"/>
            <a:ext cx="169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EDEC443-CDD0-4652-B6CA-5A3E056C0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" y="3489820"/>
            <a:ext cx="1507591" cy="150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E66E5B5-7E68-4A56-8967-E8A2FE9E0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03" y="3489820"/>
            <a:ext cx="1507591" cy="1507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EE88DFF-8545-4CF7-AB5A-585EABAEF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3" y="3489819"/>
            <a:ext cx="1507591" cy="1507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D44EFA2-737D-4390-8053-B856C9E80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" y="5027031"/>
            <a:ext cx="1507591" cy="1507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0E8FA6C-320E-4FFE-9B14-BCB8B9BDC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02" y="5025724"/>
            <a:ext cx="1507591" cy="150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D0C288-ADB1-4441-A3B7-EA74489E3C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2" y="5025723"/>
            <a:ext cx="1507592" cy="1505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AB2955C-0121-4798-97F1-7277C6EF8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06" y="3489819"/>
            <a:ext cx="3030474" cy="3048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C5F350F-752A-40DF-8D8C-2DEFD2BFF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31" y="3489818"/>
            <a:ext cx="3044929" cy="303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27E36F1-8A5B-4613-8128-39DD235BF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4" y="331638"/>
            <a:ext cx="1507592" cy="1507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03C6D5D-640A-46ED-821B-1056EC744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02" y="331641"/>
            <a:ext cx="1507591" cy="150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447BD84-BB20-4767-B241-87E5090FA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2" y="331640"/>
            <a:ext cx="1507592" cy="1507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C797459-9B7F-4B84-A98A-916F5F31BC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" y="1868681"/>
            <a:ext cx="1507591" cy="1507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57E2304-7D36-4C47-B6F8-89416006FB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02" y="1868681"/>
            <a:ext cx="1507591" cy="1507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E661C53-E947-4019-BA29-516C4A160F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3" y="1862667"/>
            <a:ext cx="1507591" cy="1513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BE394AD-F08A-4842-A734-41A4735DC5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39" y="331640"/>
            <a:ext cx="3036540" cy="3058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711A5917-91A9-4077-ACAA-AC71B067D6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31" y="331638"/>
            <a:ext cx="3036541" cy="30365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6D8652B-4A2A-47CA-8643-7F39627DA7D7}"/>
              </a:ext>
            </a:extLst>
          </p:cNvPr>
          <p:cNvSpPr txBox="1"/>
          <p:nvPr/>
        </p:nvSpPr>
        <p:spPr>
          <a:xfrm>
            <a:off x="1684194" y="1865695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293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F107752-1519-4653-838F-3986C2C74CE7}"/>
              </a:ext>
            </a:extLst>
          </p:cNvPr>
          <p:cNvSpPr txBox="1"/>
          <p:nvPr/>
        </p:nvSpPr>
        <p:spPr>
          <a:xfrm>
            <a:off x="3202472" y="1869587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A10A94-E8AA-4B7A-978C-54DB0C6AAB18}"/>
              </a:ext>
            </a:extLst>
          </p:cNvPr>
          <p:cNvSpPr txBox="1"/>
          <p:nvPr/>
        </p:nvSpPr>
        <p:spPr>
          <a:xfrm>
            <a:off x="1680146" y="5026249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724482-2FCE-4BE2-AB80-70DC95B65172}"/>
              </a:ext>
            </a:extLst>
          </p:cNvPr>
          <p:cNvSpPr txBox="1"/>
          <p:nvPr/>
        </p:nvSpPr>
        <p:spPr>
          <a:xfrm>
            <a:off x="3206291" y="5027991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1B961F-002E-4EA1-A113-996C4E680BC7}"/>
              </a:ext>
            </a:extLst>
          </p:cNvPr>
          <p:cNvSpPr txBox="1"/>
          <p:nvPr/>
        </p:nvSpPr>
        <p:spPr>
          <a:xfrm>
            <a:off x="4734073" y="5021332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233D727-BC5C-4271-8C8A-70460743D40E}"/>
              </a:ext>
            </a:extLst>
          </p:cNvPr>
          <p:cNvSpPr txBox="1"/>
          <p:nvPr/>
        </p:nvSpPr>
        <p:spPr>
          <a:xfrm>
            <a:off x="7125016" y="331638"/>
            <a:ext cx="11921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227 cones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FF078A8-CDE6-4ACC-8E10-9DB5E4B3E883}"/>
              </a:ext>
            </a:extLst>
          </p:cNvPr>
          <p:cNvSpPr txBox="1"/>
          <p:nvPr/>
        </p:nvSpPr>
        <p:spPr>
          <a:xfrm>
            <a:off x="7283745" y="3479157"/>
            <a:ext cx="102704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70 cones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956812" y="1561768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3483611" y="1562442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5009453" y="1567876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956812" y="3100267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3482910" y="309806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5007171" y="3097543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956812" y="4724825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3475519" y="4725499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5007711" y="4722841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956812" y="6253799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3482910" y="6251592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5007171" y="6251075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10785" y="336702"/>
            <a:ext cx="10697976" cy="305300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10785" y="3491128"/>
            <a:ext cx="10697976" cy="305300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F107752-1519-4653-838F-3986C2C74CE7}"/>
              </a:ext>
            </a:extLst>
          </p:cNvPr>
          <p:cNvSpPr txBox="1"/>
          <p:nvPr/>
        </p:nvSpPr>
        <p:spPr>
          <a:xfrm>
            <a:off x="4733064" y="1857212"/>
            <a:ext cx="5357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8056482" y="6253798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8056756" y="3097543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1128835" y="6253797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11133470" y="309111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729617" y="352891"/>
            <a:ext cx="3370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2CA142B-F51A-4EE9-B919-6B71D3AF5972}"/>
              </a:ext>
            </a:extLst>
          </p:cNvPr>
          <p:cNvSpPr txBox="1"/>
          <p:nvPr/>
        </p:nvSpPr>
        <p:spPr>
          <a:xfrm>
            <a:off x="731116" y="3503276"/>
            <a:ext cx="3370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904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3013120" y="280386"/>
            <a:ext cx="6054680" cy="6079266"/>
            <a:chOff x="3673520" y="1189626"/>
            <a:chExt cx="4478739" cy="449692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9243" y="1939110"/>
              <a:ext cx="1498983" cy="14989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02538" y="1189626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73520" y="1189627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99243" y="1189626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53280" y="1189626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02538" y="1939114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73520" y="1939115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99243" y="1939114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53280" y="1939114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402538" y="268860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73520" y="2688601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99243" y="268860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53280" y="268860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02538" y="343809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673520" y="3438091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99243" y="343809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53280" y="3438090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02538" y="4187572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73520" y="4187573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99243" y="4187572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653280" y="4187572"/>
              <a:ext cx="1498979" cy="14989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779520" y="1310641"/>
              <a:ext cx="4236720" cy="42539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402537" y="1939110"/>
              <a:ext cx="2995685" cy="29979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172499" y="2688600"/>
              <a:ext cx="1480782" cy="149897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896699" y="2397897"/>
              <a:ext cx="2055126" cy="20803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244340" y="1755132"/>
              <a:ext cx="3317995" cy="33587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152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/>
          <p:cNvSpPr/>
          <p:nvPr/>
        </p:nvSpPr>
        <p:spPr>
          <a:xfrm>
            <a:off x="3185160" y="457200"/>
            <a:ext cx="5708579" cy="573453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751339" y="1056914"/>
            <a:ext cx="4541345" cy="4544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998659" y="1293591"/>
            <a:ext cx="4049780" cy="4071093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012" y="1293592"/>
            <a:ext cx="2026433" cy="2026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8659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13120" y="28038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2012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1373" y="28038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998659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13120" y="1293599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22012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41373" y="1293597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998659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13120" y="2306808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22012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041373" y="2306806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8659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013120" y="3320022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22012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41373" y="3320020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98659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013120" y="4333225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22012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41373" y="4333224"/>
            <a:ext cx="2026427" cy="20264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39547" y="2306804"/>
            <a:ext cx="2005137" cy="200513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e 21"/>
          <p:cNvSpPr/>
          <p:nvPr/>
        </p:nvSpPr>
        <p:spPr>
          <a:xfrm rot="18900000">
            <a:off x="5051208" y="2335665"/>
            <a:ext cx="1935726" cy="1988914"/>
          </a:xfrm>
          <a:prstGeom prst="pie">
            <a:avLst>
              <a:gd name="adj1" fmla="val 12510045"/>
              <a:gd name="adj2" fmla="val 1457679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931350" y="5292295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ie 68"/>
          <p:cNvSpPr/>
          <p:nvPr/>
        </p:nvSpPr>
        <p:spPr>
          <a:xfrm rot="8100000">
            <a:off x="4024644" y="1282156"/>
            <a:ext cx="3983887" cy="4089263"/>
          </a:xfrm>
          <a:prstGeom prst="pie">
            <a:avLst>
              <a:gd name="adj1" fmla="val 12886248"/>
              <a:gd name="adj2" fmla="val 1416656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82197" y="3249745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01026" y="1873579"/>
            <a:ext cx="2858953" cy="2873998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Pie 70"/>
          <p:cNvSpPr/>
          <p:nvPr/>
        </p:nvSpPr>
        <p:spPr>
          <a:xfrm rot="10519751">
            <a:off x="4632742" y="1902112"/>
            <a:ext cx="2799374" cy="2857189"/>
          </a:xfrm>
          <a:prstGeom prst="pie">
            <a:avLst>
              <a:gd name="adj1" fmla="val 13134997"/>
              <a:gd name="adj2" fmla="val 143253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6972294" y="4255984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ie 72"/>
          <p:cNvSpPr/>
          <p:nvPr/>
        </p:nvSpPr>
        <p:spPr>
          <a:xfrm rot="15895364">
            <a:off x="3250667" y="437530"/>
            <a:ext cx="5571199" cy="5761869"/>
          </a:xfrm>
          <a:prstGeom prst="pie">
            <a:avLst>
              <a:gd name="adj1" fmla="val 13134997"/>
              <a:gd name="adj2" fmla="val 143253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Pie 73"/>
          <p:cNvSpPr/>
          <p:nvPr/>
        </p:nvSpPr>
        <p:spPr>
          <a:xfrm rot="927818">
            <a:off x="3774129" y="1049569"/>
            <a:ext cx="4532665" cy="4626277"/>
          </a:xfrm>
          <a:prstGeom prst="pie">
            <a:avLst>
              <a:gd name="adj1" fmla="val 13134997"/>
              <a:gd name="adj2" fmla="val 143253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967157" y="1223202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967151" y="3249745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ie 75"/>
          <p:cNvSpPr/>
          <p:nvPr/>
        </p:nvSpPr>
        <p:spPr>
          <a:xfrm rot="5128178">
            <a:off x="4602009" y="1863354"/>
            <a:ext cx="2859761" cy="2918822"/>
          </a:xfrm>
          <a:prstGeom prst="pie">
            <a:avLst>
              <a:gd name="adj1" fmla="val 13134997"/>
              <a:gd name="adj2" fmla="val 1432537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6967213" y="2236742"/>
            <a:ext cx="144780" cy="144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4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2507095" y="467887"/>
            <a:ext cx="5486400" cy="5486400"/>
          </a:xfrm>
          <a:prstGeom prst="rect">
            <a:avLst/>
          </a:prstGeom>
          <a:blipFill dpi="0" rotWithShape="1">
            <a:blip r:embed="rId2">
              <a:alphaModFix amt="91000"/>
            </a:blip>
            <a:srcRect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210" y="4368264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38764" y="4341235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06630" y="4341235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66026" y="2983219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15042" y="2983219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37626" y="2983220"/>
            <a:ext cx="436970" cy="43697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29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987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845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03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61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419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277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13511" y="4585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4913211" y="28588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4913211" y="2173007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5400000">
            <a:off x="4913211" y="1487206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4915487" y="801258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512911" y="283221"/>
            <a:ext cx="24003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1402" y="283221"/>
            <a:ext cx="24003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21441" y="98555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1500px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rot="16200000">
            <a:off x="1148174" y="1668037"/>
            <a:ext cx="24003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1142126" y="4744757"/>
            <a:ext cx="24003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1907606" y="3018408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1500px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7852620" y="541734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186px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17073" y="5975353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186px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8065833" y="5259107"/>
            <a:ext cx="818" cy="68327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26095" y="5978722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1500/8 ~ 186px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7313511" y="6013883"/>
            <a:ext cx="6858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5400000">
            <a:off x="4920485" y="-1940618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5400000">
            <a:off x="4920485" y="-1253146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5400000">
            <a:off x="4919151" y="-562569"/>
            <a:ext cx="685800" cy="54864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3030508" y="292908"/>
            <a:ext cx="6048772" cy="5975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08" y="4280687"/>
            <a:ext cx="1979654" cy="198803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12" y="1293592"/>
            <a:ext cx="2026433" cy="20264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53" y="292908"/>
            <a:ext cx="2003329" cy="200261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78" y="2270000"/>
            <a:ext cx="2006705" cy="2004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240" y="4280687"/>
            <a:ext cx="1988039" cy="198803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033851" y="4280687"/>
            <a:ext cx="2005427" cy="198803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30508" y="4280686"/>
            <a:ext cx="1979654" cy="198803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07449" y="299572"/>
            <a:ext cx="1994532" cy="198803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01982" y="1301505"/>
            <a:ext cx="2046463" cy="200323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007449" y="2286444"/>
            <a:ext cx="1993256" cy="198803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4" y="193263"/>
            <a:ext cx="1371271" cy="1368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1321716">
            <a:off x="5009295" y="2681421"/>
            <a:ext cx="2159924" cy="2106107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3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77" y="395564"/>
            <a:ext cx="6028229" cy="60160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6" name="Straight Connector 25"/>
          <p:cNvCxnSpPr/>
          <p:nvPr/>
        </p:nvCxnSpPr>
        <p:spPr>
          <a:xfrm flipH="1">
            <a:off x="7218478" y="379380"/>
            <a:ext cx="3178" cy="1071211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107677" y="4404556"/>
            <a:ext cx="6028229" cy="1846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098150" y="1463364"/>
            <a:ext cx="1091197" cy="1587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0079" y="379378"/>
            <a:ext cx="0" cy="6016048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218478" y="3461963"/>
            <a:ext cx="4763" cy="2949649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8173731" y="1454783"/>
            <a:ext cx="962174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173731" y="2406940"/>
            <a:ext cx="962174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107675" y="2426862"/>
            <a:ext cx="1091197" cy="1587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173731" y="3438510"/>
            <a:ext cx="962174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05972" y="3436872"/>
            <a:ext cx="1091197" cy="1587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218478" y="5421133"/>
            <a:ext cx="1957272" cy="0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07624" y="4409277"/>
            <a:ext cx="2005427" cy="19880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80486" y="2423126"/>
            <a:ext cx="1988258" cy="19880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76713" y="426993"/>
            <a:ext cx="1989168" cy="1988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13051" y="4414496"/>
            <a:ext cx="2005427" cy="1982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71006" y="1450593"/>
            <a:ext cx="2005427" cy="19880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5365019" y="3436872"/>
            <a:ext cx="703558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43162" y="299594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en-US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5368" y="301369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161636" y="3544033"/>
            <a:ext cx="19698" cy="1739428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3"/>
          </p:cNvCxnSpPr>
          <p:nvPr/>
        </p:nvCxnSpPr>
        <p:spPr>
          <a:xfrm flipH="1">
            <a:off x="4324113" y="3514407"/>
            <a:ext cx="1774090" cy="17690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" idx="7"/>
          </p:cNvCxnSpPr>
          <p:nvPr/>
        </p:nvCxnSpPr>
        <p:spPr>
          <a:xfrm flipV="1">
            <a:off x="6241252" y="2538744"/>
            <a:ext cx="787507" cy="83261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" idx="1"/>
          </p:cNvCxnSpPr>
          <p:nvPr/>
        </p:nvCxnSpPr>
        <p:spPr>
          <a:xfrm flipH="1" flipV="1">
            <a:off x="5267908" y="1618493"/>
            <a:ext cx="830295" cy="17528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68577" y="3341732"/>
            <a:ext cx="202301" cy="2023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595878" y="440927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.0</a:t>
            </a:r>
            <a:r>
              <a:rPr lang="en-US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95626" y="440926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5.66</a:t>
            </a:r>
            <a:r>
              <a:rPr lang="en-US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589163" y="201828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4.47</a:t>
            </a:r>
            <a:r>
              <a:rPr lang="en-US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84329" y="150500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421499" y="150500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967136" y="150500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421499" y="99068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967136" y="99068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84329" y="99068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884329" y="2019319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427323" y="2019319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967136" y="2019319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90982" y="135973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027393" y="1366423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573789" y="135973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028152" y="84542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573789" y="84542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490982" y="84542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490982" y="187405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033976" y="187405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573789" y="187405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490223" y="33411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027987" y="334513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5573030" y="33411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027393" y="282685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573030" y="282685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490223" y="282685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4490223" y="38554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5033217" y="38554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573030" y="38554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6587086" y="22961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125435" y="22961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69893" y="2296184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124256" y="17818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669893" y="17818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6587086" y="17818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587086" y="2810501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130080" y="2810501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669893" y="2810501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537763" y="532217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083586" y="532271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620570" y="5322175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074933" y="4807858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620570" y="4807858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537763" y="4807858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537763" y="583649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091468" y="5319209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080757" y="583649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620570" y="5836492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555692" y="532145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638499" y="5321450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092862" y="4807133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638499" y="4807133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3555692" y="4807133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555692" y="58357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4098686" y="58357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638499" y="5835767"/>
            <a:ext cx="203846" cy="203846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47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14365</TotalTime>
  <Words>51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Gareth Harman</dc:creator>
  <cp:lastModifiedBy>Gareth Harman</cp:lastModifiedBy>
  <cp:revision>45</cp:revision>
  <dcterms:created xsi:type="dcterms:W3CDTF">2018-03-26T18:16:21Z</dcterms:created>
  <dcterms:modified xsi:type="dcterms:W3CDTF">2018-04-16T20:38:55Z</dcterms:modified>
</cp:coreProperties>
</file>